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61D836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E3E5E8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E3E5E8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E3E5E8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C0C0C0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C0C0C0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C0C0C0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6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C0C0C0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3952873" y="10593786"/>
            <a:ext cx="16478254" cy="477735"/>
          </a:xfrm>
          <a:prstGeom prst="rect">
            <a:avLst/>
          </a:prstGeom>
        </p:spPr>
        <p:txBody>
          <a:bodyPr lIns="34290" tIns="34290" rIns="34290" bIns="34290" anchor="b"/>
          <a:lstStyle>
            <a:lvl1pPr defTabSz="726440">
              <a:defRPr sz="2816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3952874" y="5405132"/>
            <a:ext cx="16478251" cy="2905736"/>
          </a:xfrm>
          <a:prstGeom prst="rect">
            <a:avLst/>
          </a:prstGeom>
        </p:spPr>
        <p:txBody>
          <a:bodyPr anchor="ctr"/>
          <a:lstStyle>
            <a:lvl1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3952874" y="791113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algn="ctr" defTabSz="668655">
              <a:defRPr sz="4212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3952874" y="2415943"/>
            <a:ext cx="16478251" cy="5519298"/>
          </a:xfrm>
          <a:prstGeom prst="rect">
            <a:avLst/>
          </a:prstGeom>
        </p:spPr>
        <p:txBody>
          <a:bodyPr anchor="b"/>
          <a:lstStyle>
            <a:lvl1pPr algn="ctr" defTabSz="2438339">
              <a:lnSpc>
                <a:spcPct val="80000"/>
              </a:lnSpc>
              <a:defRPr spc="-246" sz="24600"/>
            </a:lvl1pPr>
            <a:lvl2pPr algn="ctr" defTabSz="2438339">
              <a:lnSpc>
                <a:spcPct val="80000"/>
              </a:lnSpc>
              <a:defRPr spc="-246" sz="24600"/>
            </a:lvl2pPr>
            <a:lvl3pPr algn="ctr" defTabSz="2438339">
              <a:lnSpc>
                <a:spcPct val="80000"/>
              </a:lnSpc>
              <a:defRPr spc="-246" sz="24600"/>
            </a:lvl3pPr>
            <a:lvl4pPr algn="ctr" defTabSz="2438339">
              <a:lnSpc>
                <a:spcPct val="80000"/>
              </a:lnSpc>
              <a:defRPr spc="-246" sz="24600"/>
            </a:lvl4pPr>
            <a:lvl5pPr algn="ctr" defTabSz="2438339">
              <a:lnSpc>
                <a:spcPct val="80000"/>
              </a:lnSpc>
              <a:defRPr spc="-246" sz="246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4908618" y="9721091"/>
            <a:ext cx="15111939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quarter" idx="1" hasCustomPrompt="1"/>
          </p:nvPr>
        </p:nvSpPr>
        <p:spPr>
          <a:xfrm>
            <a:off x="4363441" y="5419395"/>
            <a:ext cx="15657117" cy="2877210"/>
          </a:xfrm>
          <a:prstGeom prst="rect">
            <a:avLst/>
          </a:prstGeom>
        </p:spPr>
        <p:txBody>
          <a:bodyPr anchor="ctr"/>
          <a:lstStyle>
            <a:lvl1pPr marL="638922" indent="-469899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2" indent="-12699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2" indent="444500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2" indent="901700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2" indent="1358900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4620875" y="7028557"/>
            <a:ext cx="6096000" cy="40576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847724" y="2667000"/>
            <a:ext cx="17024351" cy="8458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4620875" y="2667000"/>
            <a:ext cx="6096000" cy="40576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1914524" y="-1076326"/>
            <a:ext cx="21383626" cy="1427268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2724149" y="-1314451"/>
            <a:ext cx="22098001" cy="135255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3952874" y="7058025"/>
            <a:ext cx="16478251" cy="3486151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3953767" y="2544103"/>
            <a:ext cx="16476467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3952874" y="10421932"/>
            <a:ext cx="16478251" cy="858516"/>
          </a:xfrm>
          <a:prstGeom prst="rect">
            <a:avLst/>
          </a:prstGeom>
        </p:spPr>
        <p:txBody>
          <a:bodyPr/>
          <a:lstStyle/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3952874" y="2667000"/>
            <a:ext cx="7334251" cy="4411705"/>
          </a:xfrm>
          <a:prstGeom prst="rect">
            <a:avLst/>
          </a:prstGeom>
        </p:spPr>
        <p:txBody>
          <a:bodyPr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3952874" y="7009932"/>
            <a:ext cx="7334251" cy="4036802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87227" y="2667000"/>
            <a:ext cx="8391305" cy="84074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29885" y="11510264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3952874" y="2428874"/>
            <a:ext cx="16478251" cy="1074873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3952874" y="3398971"/>
            <a:ext cx="16478251" cy="701086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 numCol="2" spcCol="823912"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3952874" y="2428874"/>
            <a:ext cx="7334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3952874" y="3398971"/>
            <a:ext cx="7334251" cy="701086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quarter" idx="1" hasCustomPrompt="1"/>
          </p:nvPr>
        </p:nvSpPr>
        <p:spPr>
          <a:xfrm>
            <a:off x="3952874" y="4900878"/>
            <a:ext cx="7334251" cy="6192009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7833149" y="2662385"/>
            <a:ext cx="16897351" cy="83951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3952872" y="5114925"/>
            <a:ext cx="16478254" cy="3486151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29885" y="11510264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3952874" y="2428874"/>
            <a:ext cx="16478251" cy="1076213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3952874" y="3398971"/>
            <a:ext cx="16478251" cy="701086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3952874" y="2428874"/>
            <a:ext cx="16478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3952874" y="3398971"/>
            <a:ext cx="16478251" cy="701086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b="0" spc="-52"/>
            </a:lvl1pPr>
            <a:lvl2pPr>
              <a:spcBef>
                <a:spcPts val="1800"/>
              </a:spcBef>
              <a:defRPr b="0" spc="-52"/>
            </a:lvl2pPr>
            <a:lvl3pPr>
              <a:spcBef>
                <a:spcPts val="1800"/>
              </a:spcBef>
              <a:defRPr b="0" spc="-52"/>
            </a:lvl3pPr>
            <a:lvl4pPr>
              <a:spcBef>
                <a:spcPts val="1800"/>
              </a:spcBef>
              <a:defRPr b="0" spc="-52"/>
            </a:lvl4pPr>
            <a:lvl5pPr>
              <a:spcBef>
                <a:spcPts val="1800"/>
              </a:spcBef>
              <a:defRPr b="0" spc="-52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3952872" y="3645742"/>
            <a:ext cx="16478254" cy="34861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3952874" y="7112148"/>
            <a:ext cx="16478251" cy="14287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34570" y="11507088"/>
            <a:ext cx="314860" cy="299111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 defTabSz="584200"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9CA52AF2-1DCA-4027-B6CD-F276F12C6968.png" descr="9CA52AF2-1DCA-4027-B6CD-F276F12C6968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2042" t="0" r="12042" b="0"/>
          <a:stretch>
            <a:fillRect/>
          </a:stretch>
        </p:blipFill>
        <p:spPr>
          <a:xfrm>
            <a:off x="4690" y="-137674"/>
            <a:ext cx="24374779" cy="13894091"/>
          </a:xfrm>
          <a:prstGeom prst="rect">
            <a:avLst/>
          </a:prstGeom>
        </p:spPr>
      </p:pic>
      <p:sp>
        <p:nvSpPr>
          <p:cNvPr id="152" name="from Handel's Messiah"/>
          <p:cNvSpPr txBox="1"/>
          <p:nvPr/>
        </p:nvSpPr>
        <p:spPr>
          <a:xfrm>
            <a:off x="7176187" y="7712072"/>
            <a:ext cx="9561195" cy="8204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 sz="5000">
                <a:solidFill>
                  <a:schemeClr val="accent5"/>
                </a:solidFill>
              </a:defRPr>
            </a:lvl1pPr>
          </a:lstStyle>
          <a:p>
            <a:pPr/>
            <a:r>
              <a:t>from Handel's Messiah</a:t>
            </a:r>
          </a:p>
        </p:txBody>
      </p:sp>
      <p:sp>
        <p:nvSpPr>
          <p:cNvPr id="153" name="哈利路亚大合唱…"/>
          <p:cNvSpPr txBox="1"/>
          <p:nvPr/>
        </p:nvSpPr>
        <p:spPr>
          <a:xfrm>
            <a:off x="3574203" y="3260399"/>
            <a:ext cx="16297950" cy="40197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239" sz="12000">
                <a:solidFill>
                  <a:schemeClr val="accent5"/>
                </a:solidFill>
              </a:defRPr>
            </a:pPr>
            <a:r>
              <a:t>哈利路亚大合唱</a:t>
            </a:r>
          </a:p>
          <a:p>
            <a:pPr>
              <a:defRPr b="1" spc="-239" sz="12000">
                <a:solidFill>
                  <a:schemeClr val="accent5"/>
                </a:solidFill>
              </a:defRPr>
            </a:pPr>
            <a:r>
              <a:t>Hallelujah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(S) King of Kings ….…"/>
          <p:cNvSpPr txBox="1"/>
          <p:nvPr/>
        </p:nvSpPr>
        <p:spPr>
          <a:xfrm>
            <a:off x="3157893" y="2096149"/>
            <a:ext cx="18068216" cy="556860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80000"/>
              </a:lnSpc>
              <a:defRPr b="1" spc="-168" sz="8400">
                <a:solidFill>
                  <a:schemeClr val="accent5"/>
                </a:solidFill>
              </a:defRPr>
            </a:pPr>
            <a:r>
              <a:t>(S) </a:t>
            </a:r>
            <a:r>
              <a:rPr spc="-195" sz="9800"/>
              <a:t>King of Kings ….</a:t>
            </a:r>
          </a:p>
          <a:p>
            <a:pPr lvl="3" algn="l">
              <a:lnSpc>
                <a:spcPct val="80000"/>
              </a:lnSpc>
              <a:defRPr b="1" spc="-195" sz="9800">
                <a:solidFill>
                  <a:schemeClr val="accent5"/>
                </a:solidFill>
              </a:defRPr>
            </a:pPr>
            <a:r>
              <a:t> and Lord of Lords ….</a:t>
            </a:r>
          </a:p>
          <a:p>
            <a:pPr lvl="1" algn="l">
              <a:lnSpc>
                <a:spcPct val="130000"/>
              </a:lnSpc>
              <a:defRPr b="1" spc="-104" sz="5200">
                <a:solidFill>
                  <a:schemeClr val="accent5"/>
                </a:solidFill>
              </a:defRPr>
            </a:pPr>
          </a:p>
          <a:p>
            <a:pPr lvl="1" algn="l">
              <a:lnSpc>
                <a:spcPct val="130000"/>
              </a:lnSpc>
              <a:defRPr b="1" spc="-112" sz="5600">
                <a:solidFill>
                  <a:schemeClr val="accent5"/>
                </a:solidFill>
              </a:defRPr>
            </a:pPr>
            <a:r>
              <a:t>(ATB) Forever and ever! Hallelujah! Hallelujah!</a:t>
            </a:r>
          </a:p>
          <a:p>
            <a:pPr lvl="4" algn="l">
              <a:lnSpc>
                <a:spcPct val="130000"/>
              </a:lnSpc>
              <a:defRPr b="1" spc="-112" sz="5600">
                <a:solidFill>
                  <a:schemeClr val="accent5"/>
                </a:solidFill>
              </a:defRPr>
            </a:pPr>
            <a:r>
              <a:t>Forever and ever! Hallelujah! Hallelujah!</a:t>
            </a:r>
          </a:p>
        </p:txBody>
      </p:sp>
      <p:sp>
        <p:nvSpPr>
          <p:cNvPr id="180" name="王之王！ 主之主！…"/>
          <p:cNvSpPr txBox="1"/>
          <p:nvPr/>
        </p:nvSpPr>
        <p:spPr>
          <a:xfrm>
            <a:off x="1538144" y="9239662"/>
            <a:ext cx="20786823" cy="26938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 主之主！</a:t>
            </a:r>
          </a:p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永永远远! 永永远远! 哈利路亚,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(S) King of Kings ….…"/>
          <p:cNvSpPr txBox="1"/>
          <p:nvPr/>
        </p:nvSpPr>
        <p:spPr>
          <a:xfrm>
            <a:off x="3569519" y="1609259"/>
            <a:ext cx="18068216" cy="74440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120000"/>
              </a:lnSpc>
              <a:defRPr b="1" spc="-168" sz="8400"/>
            </a:pPr>
            <a:r>
              <a:rPr>
                <a:solidFill>
                  <a:schemeClr val="accent5"/>
                </a:solidFill>
              </a:rPr>
              <a:t>(S) King of Kings ….</a:t>
            </a:r>
            <a:endParaRPr>
              <a:solidFill>
                <a:schemeClr val="accent5"/>
              </a:solidFill>
            </a:endParaRPr>
          </a:p>
          <a:p>
            <a:pPr lvl="1" algn="l">
              <a:lnSpc>
                <a:spcPct val="120000"/>
              </a:lnSpc>
              <a:defRPr b="1" spc="-112" sz="5600"/>
            </a:pPr>
            <a:r>
              <a:rPr i="1"/>
              <a:t>(ff)</a:t>
            </a:r>
            <a:r>
              <a:rPr>
                <a:solidFill>
                  <a:schemeClr val="accent5"/>
                </a:solidFill>
              </a:rPr>
              <a:t> and Lord of Lords ….</a:t>
            </a:r>
            <a:endParaRPr>
              <a:solidFill>
                <a:schemeClr val="accent5"/>
              </a:solidFill>
            </a:endParaRPr>
          </a:p>
          <a:p>
            <a:pPr lvl="8" algn="l">
              <a:lnSpc>
                <a:spcPct val="120000"/>
              </a:lnSpc>
              <a:defRPr b="1" spc="-195" sz="9800"/>
            </a:pPr>
            <a:r>
              <a:rPr>
                <a:solidFill>
                  <a:schemeClr val="accent5"/>
                </a:solidFill>
              </a:rPr>
              <a:t>and Lord of Lords!</a:t>
            </a:r>
            <a:endParaRPr>
              <a:solidFill>
                <a:schemeClr val="accent5"/>
              </a:solidFill>
            </a:endParaRPr>
          </a:p>
          <a:p>
            <a:pPr lvl="1" algn="l">
              <a:lnSpc>
                <a:spcPct val="120000"/>
              </a:lnSpc>
              <a:defRPr b="1" spc="-112" sz="5600"/>
            </a:pPr>
            <a:r>
              <a:rPr>
                <a:solidFill>
                  <a:schemeClr val="accent5"/>
                </a:solidFill>
              </a:rPr>
              <a:t>(ATB) Forever and ever! Hallelujah! Hallelujah!</a:t>
            </a:r>
            <a:endParaRPr>
              <a:solidFill>
                <a:schemeClr val="accent5"/>
              </a:solidFill>
            </a:endParaRPr>
          </a:p>
          <a:p>
            <a:pPr lvl="3" algn="l">
              <a:lnSpc>
                <a:spcPct val="120000"/>
              </a:lnSpc>
              <a:defRPr b="1" spc="-112" sz="5600"/>
            </a:pPr>
            <a:r>
              <a:rPr>
                <a:solidFill>
                  <a:schemeClr val="accent5"/>
                </a:solidFill>
              </a:rPr>
              <a:t> </a:t>
            </a:r>
            <a:r>
              <a:rPr i="1"/>
              <a:t>(ff)</a:t>
            </a:r>
            <a:r>
              <a:rPr>
                <a:solidFill>
                  <a:schemeClr val="accent5"/>
                </a:solidFill>
              </a:rPr>
              <a:t> Kings of Kings! and Lords of Lords!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83" name="王之王！主之主！主之主！…"/>
          <p:cNvSpPr txBox="1"/>
          <p:nvPr/>
        </p:nvSpPr>
        <p:spPr>
          <a:xfrm>
            <a:off x="888699" y="9086420"/>
            <a:ext cx="21997584" cy="44116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50" sz="75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王之王！主之主！主之主！</a:t>
            </a:r>
          </a:p>
          <a:p>
            <a:pPr>
              <a:lnSpc>
                <a:spcPct val="110000"/>
              </a:lnSpc>
              <a:defRPr b="1" spc="-150" sz="75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永永远远! 永永远远! 哈利路亚, 哈利路亚!</a:t>
            </a:r>
          </a:p>
          <a:p>
            <a:pPr>
              <a:lnSpc>
                <a:spcPct val="110000"/>
              </a:lnSpc>
              <a:defRPr b="1" spc="-150" sz="75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王之王！主之主！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(B) And He shall reign forever and ever (x2)…"/>
          <p:cNvSpPr txBox="1"/>
          <p:nvPr/>
        </p:nvSpPr>
        <p:spPr>
          <a:xfrm>
            <a:off x="1922150" y="1040168"/>
            <a:ext cx="21289373" cy="57792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120000"/>
              </a:lnSpc>
              <a:defRPr b="1" spc="-128" sz="6400">
                <a:solidFill>
                  <a:schemeClr val="accent5"/>
                </a:solidFill>
              </a:defRPr>
            </a:pPr>
            <a:r>
              <a:t>(B) And He shall reign forever and ever </a:t>
            </a:r>
            <a:r>
              <a:rPr spc="-84" sz="4200"/>
              <a:t>(x2)</a:t>
            </a:r>
            <a:endParaRPr spc="-84" sz="4200"/>
          </a:p>
          <a:p>
            <a:pPr algn="l">
              <a:lnSpc>
                <a:spcPct val="120000"/>
              </a:lnSpc>
              <a:defRPr b="1" spc="-128" sz="6400">
                <a:solidFill>
                  <a:schemeClr val="accent5"/>
                </a:solidFill>
              </a:defRPr>
            </a:pPr>
            <a:r>
              <a:rPr spc="-84" sz="4200"/>
              <a:t>   </a:t>
            </a:r>
            <a:r>
              <a:t>(S) And He shall reign</a:t>
            </a:r>
          </a:p>
          <a:p>
            <a:pPr algn="l">
              <a:lnSpc>
                <a:spcPct val="120000"/>
              </a:lnSpc>
              <a:defRPr b="1" spc="-128" sz="6400">
                <a:solidFill>
                  <a:schemeClr val="accent5"/>
                </a:solidFill>
              </a:defRPr>
            </a:pPr>
            <a:r>
              <a:t>      (T) And He shall reign </a:t>
            </a:r>
            <a:r>
              <a:rPr spc="-84" sz="4200"/>
              <a:t>(x3)</a:t>
            </a:r>
            <a:r>
              <a:t> forever and ever</a:t>
            </a:r>
          </a:p>
          <a:p>
            <a:pPr algn="l">
              <a:lnSpc>
                <a:spcPct val="120000"/>
              </a:lnSpc>
              <a:defRPr b="1" spc="-128" sz="6400">
                <a:solidFill>
                  <a:schemeClr val="accent5"/>
                </a:solidFill>
              </a:defRPr>
            </a:pPr>
            <a:r>
              <a:t>            (A) And He shall reign </a:t>
            </a:r>
            <a:r>
              <a:rPr spc="-84" sz="4200"/>
              <a:t>(x2)</a:t>
            </a:r>
            <a:r>
              <a:t> forever and ever</a:t>
            </a:r>
          </a:p>
          <a:p>
            <a:pPr algn="l">
              <a:lnSpc>
                <a:spcPct val="120000"/>
              </a:lnSpc>
              <a:defRPr b="1" spc="-128" sz="6400">
                <a:solidFill>
                  <a:schemeClr val="accent5"/>
                </a:solidFill>
              </a:defRPr>
            </a:pPr>
            <a:r>
              <a:t>                 (S) And He shall reign forever and ever</a:t>
            </a:r>
          </a:p>
        </p:txBody>
      </p:sp>
      <p:sp>
        <p:nvSpPr>
          <p:cNvPr id="186" name="他掌大权从永远到永远!…"/>
          <p:cNvSpPr txBox="1"/>
          <p:nvPr/>
        </p:nvSpPr>
        <p:spPr>
          <a:xfrm>
            <a:off x="4009783" y="7909272"/>
            <a:ext cx="15031547" cy="57270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(ff) (ATB) King of Kings!…"/>
          <p:cNvSpPr txBox="1"/>
          <p:nvPr/>
        </p:nvSpPr>
        <p:spPr>
          <a:xfrm>
            <a:off x="2647607" y="1324387"/>
            <a:ext cx="20588053" cy="57792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120000"/>
              </a:lnSpc>
              <a:defRPr b="1" spc="-128" sz="6400"/>
            </a:pPr>
            <a:r>
              <a:rPr>
                <a:solidFill>
                  <a:schemeClr val="accent5"/>
                </a:solidFill>
              </a:rPr>
              <a:t> </a:t>
            </a:r>
            <a:r>
              <a:rPr i="1"/>
              <a:t>(ff)</a:t>
            </a:r>
            <a:r>
              <a:rPr>
                <a:solidFill>
                  <a:schemeClr val="accent5"/>
                </a:solidFill>
              </a:rPr>
              <a:t> (ATB) King of Kings! </a:t>
            </a:r>
            <a:endParaRPr>
              <a:solidFill>
                <a:schemeClr val="accent5"/>
              </a:solidFill>
            </a:endParaRPr>
          </a:p>
          <a:p>
            <a:pPr lvl="3" algn="l">
              <a:lnSpc>
                <a:spcPct val="120000"/>
              </a:lnSpc>
              <a:defRPr b="1" spc="-128" sz="6400"/>
            </a:pPr>
            <a:r>
              <a:rPr>
                <a:solidFill>
                  <a:schemeClr val="accent5"/>
                </a:solidFill>
              </a:rPr>
              <a:t>(ff) (SAB) Forever, And ever!</a:t>
            </a:r>
            <a:endParaRPr>
              <a:solidFill>
                <a:schemeClr val="accent5"/>
              </a:solidFill>
            </a:endParaRPr>
          </a:p>
          <a:p>
            <a:pPr algn="l">
              <a:lnSpc>
                <a:spcPct val="120000"/>
              </a:lnSpc>
              <a:defRPr b="1" spc="-128" sz="6400"/>
            </a:pPr>
            <a:r>
              <a:rPr>
                <a:solidFill>
                  <a:schemeClr val="accent5"/>
                </a:solidFill>
              </a:rPr>
              <a:t>      (ATB) and Lord of Lords! </a:t>
            </a:r>
            <a:endParaRPr>
              <a:solidFill>
                <a:schemeClr val="accent5"/>
              </a:solidFill>
            </a:endParaRPr>
          </a:p>
          <a:p>
            <a:pPr lvl="5" algn="l">
              <a:lnSpc>
                <a:spcPct val="120000"/>
              </a:lnSpc>
              <a:defRPr b="1" spc="-128" sz="6400"/>
            </a:pPr>
            <a:r>
              <a:rPr>
                <a:solidFill>
                  <a:schemeClr val="accent5"/>
                </a:solidFill>
              </a:rPr>
              <a:t> (SAB) Hallelujah, Hallelujah!</a:t>
            </a:r>
            <a:endParaRPr>
              <a:solidFill>
                <a:schemeClr val="accent5"/>
              </a:solidFill>
            </a:endParaRPr>
          </a:p>
          <a:p>
            <a:pPr lvl="1" algn="l">
              <a:lnSpc>
                <a:spcPct val="120000"/>
              </a:lnSpc>
              <a:defRPr b="1" spc="-128" sz="6400"/>
            </a:pPr>
            <a:r>
              <a:rPr>
                <a:solidFill>
                  <a:schemeClr val="accent5"/>
                </a:solidFill>
              </a:rPr>
              <a:t>     And He shall reign forever, forever and ever!</a:t>
            </a:r>
          </a:p>
        </p:txBody>
      </p:sp>
      <p:sp>
        <p:nvSpPr>
          <p:cNvPr id="189" name="王之王！永永远远!…"/>
          <p:cNvSpPr txBox="1"/>
          <p:nvPr/>
        </p:nvSpPr>
        <p:spPr>
          <a:xfrm>
            <a:off x="4214754" y="8617718"/>
            <a:ext cx="16050739" cy="40161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王之王！永永远远!</a:t>
            </a:r>
          </a:p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主之主！哈利路亚! 哈利路亚! </a:t>
            </a:r>
          </a:p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King of Kings and Lord of Lords…"/>
          <p:cNvSpPr txBox="1"/>
          <p:nvPr/>
        </p:nvSpPr>
        <p:spPr>
          <a:xfrm>
            <a:off x="3718481" y="2644636"/>
            <a:ext cx="17103464" cy="437362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130000"/>
              </a:lnSpc>
              <a:defRPr b="1" spc="-156" sz="7800">
                <a:solidFill>
                  <a:schemeClr val="accent5"/>
                </a:solidFill>
              </a:defRPr>
            </a:pPr>
            <a:r>
              <a:t>King of Kings and Lord of Lords</a:t>
            </a:r>
          </a:p>
          <a:p>
            <a:pPr algn="l">
              <a:lnSpc>
                <a:spcPct val="130000"/>
              </a:lnSpc>
              <a:defRPr b="1" spc="-156" sz="7800">
                <a:solidFill>
                  <a:schemeClr val="accent5"/>
                </a:solidFill>
              </a:defRPr>
            </a:pPr>
            <a:r>
              <a:t>King of Kings and Lord of Lords</a:t>
            </a:r>
          </a:p>
          <a:p>
            <a:pPr algn="l">
              <a:lnSpc>
                <a:spcPct val="130000"/>
              </a:lnSpc>
              <a:defRPr b="1" spc="-156" sz="7800">
                <a:solidFill>
                  <a:schemeClr val="accent5"/>
                </a:solidFill>
              </a:defRPr>
            </a:pPr>
            <a:r>
              <a:t>And He shall reign forever and ever!</a:t>
            </a:r>
          </a:p>
        </p:txBody>
      </p:sp>
      <p:sp>
        <p:nvSpPr>
          <p:cNvPr id="192" name="王之王！主之主！…"/>
          <p:cNvSpPr txBox="1"/>
          <p:nvPr/>
        </p:nvSpPr>
        <p:spPr>
          <a:xfrm>
            <a:off x="3649418" y="8517203"/>
            <a:ext cx="15638192" cy="39624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王之王！主之主！</a:t>
            </a:r>
          </a:p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王之王！主之主！</a:t>
            </a:r>
          </a:p>
          <a:p>
            <a:pPr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(S) King of Kings! And Lord of Lords!…"/>
          <p:cNvSpPr txBox="1"/>
          <p:nvPr/>
        </p:nvSpPr>
        <p:spPr>
          <a:xfrm>
            <a:off x="3257641" y="1656073"/>
            <a:ext cx="17868718" cy="55274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30000"/>
              </a:lnSpc>
              <a:defRPr b="1" spc="-140" sz="7000">
                <a:solidFill>
                  <a:schemeClr val="accent5"/>
                </a:solidFill>
              </a:defRPr>
            </a:pPr>
            <a:r>
              <a:t>(S) King of Kings! And Lord of Lords!</a:t>
            </a:r>
          </a:p>
          <a:p>
            <a:pPr>
              <a:lnSpc>
                <a:spcPct val="130000"/>
              </a:lnSpc>
              <a:defRPr b="1" spc="-140" sz="7000">
                <a:solidFill>
                  <a:schemeClr val="accent5"/>
                </a:solidFill>
              </a:defRPr>
            </a:pPr>
            <a:r>
              <a:t>(ATB) Forever and ever!  Forever and ever!</a:t>
            </a:r>
          </a:p>
          <a:p>
            <a:pPr>
              <a:lnSpc>
                <a:spcPct val="130000"/>
              </a:lnSpc>
              <a:defRPr b="1" spc="-140" sz="7000">
                <a:solidFill>
                  <a:schemeClr val="accent5"/>
                </a:solidFill>
              </a:defRPr>
            </a:pPr>
            <a:r>
              <a:t>Hallelujah Hallelujah Hallelujah Hallelujah!</a:t>
            </a:r>
          </a:p>
          <a:p>
            <a:pPr>
              <a:lnSpc>
                <a:spcPct val="130000"/>
              </a:lnSpc>
              <a:defRPr b="1" spc="-140" sz="7000">
                <a:solidFill>
                  <a:schemeClr val="accent5"/>
                </a:solidFill>
              </a:defRPr>
            </a:pPr>
            <a:r>
              <a:rPr spc="-168" sz="8400"/>
              <a:t>Hal - le - lu - jah</a:t>
            </a:r>
            <a:r>
              <a:t>!!!</a:t>
            </a:r>
          </a:p>
        </p:txBody>
      </p:sp>
      <p:sp>
        <p:nvSpPr>
          <p:cNvPr id="195" name="王之王！主之主！…"/>
          <p:cNvSpPr txBox="1"/>
          <p:nvPr/>
        </p:nvSpPr>
        <p:spPr>
          <a:xfrm>
            <a:off x="3312940" y="7944143"/>
            <a:ext cx="18169440" cy="565735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王之王！主之主！</a:t>
            </a:r>
          </a:p>
          <a:p>
            <a:pPr>
              <a:lnSpc>
                <a:spcPct val="11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永永远远! 永永远远!</a:t>
            </a:r>
          </a:p>
          <a:p>
            <a:pPr>
              <a:lnSpc>
                <a:spcPct val="11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哈利路亚, 哈利路亚!</a:t>
            </a:r>
          </a:p>
          <a:p>
            <a:pPr>
              <a:lnSpc>
                <a:spcPct val="110000"/>
              </a:lnSpc>
              <a:defRPr b="1" spc="-159" sz="8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哈-利-路-亚!!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(f) Hal-lelujah! Hal-lelujah!…"/>
          <p:cNvSpPr txBox="1"/>
          <p:nvPr/>
        </p:nvSpPr>
        <p:spPr>
          <a:xfrm>
            <a:off x="2953590" y="1605283"/>
            <a:ext cx="19088938" cy="533505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59" sz="8000"/>
            </a:pPr>
            <a:r>
              <a:rPr i="1"/>
              <a:t>(f)</a:t>
            </a:r>
            <a:r>
              <a:rPr>
                <a:solidFill>
                  <a:schemeClr val="accent5"/>
                </a:solidFill>
              </a:rPr>
              <a:t> Hal-lelujah! Hal-lelujah! 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10000"/>
              </a:lnSpc>
              <a:defRPr b="1" spc="-159" sz="8000"/>
            </a:pPr>
            <a:r>
              <a:rPr>
                <a:solidFill>
                  <a:schemeClr val="accent5"/>
                </a:solidFill>
              </a:rPr>
              <a:t>Hallelujah Hallelujah Halle-lujah!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10000"/>
              </a:lnSpc>
              <a:defRPr b="1" spc="-159" sz="8000"/>
            </a:pPr>
            <a:r>
              <a:rPr>
                <a:solidFill>
                  <a:schemeClr val="accent5"/>
                </a:solidFill>
              </a:rPr>
              <a:t>Hal-lelujah! Hal-lelujah! 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10000"/>
              </a:lnSpc>
              <a:defRPr b="1" spc="-159" sz="8000"/>
            </a:pPr>
            <a:r>
              <a:rPr>
                <a:solidFill>
                  <a:schemeClr val="accent5"/>
                </a:solidFill>
              </a:rPr>
              <a:t>Hallelujah Hallelujah Halle-lujah!</a:t>
            </a:r>
          </a:p>
        </p:txBody>
      </p:sp>
      <p:sp>
        <p:nvSpPr>
          <p:cNvPr id="156" name="哈利路亚! 哈利路亚! 哈利路亚,…"/>
          <p:cNvSpPr txBox="1"/>
          <p:nvPr/>
        </p:nvSpPr>
        <p:spPr>
          <a:xfrm>
            <a:off x="5257106" y="7719400"/>
            <a:ext cx="14481907" cy="52835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33" sz="67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哈利路亚, </a:t>
            </a:r>
          </a:p>
          <a:p>
            <a:pPr>
              <a:lnSpc>
                <a:spcPct val="110000"/>
              </a:lnSpc>
              <a:defRPr b="1" spc="-133" sz="67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哈利路亚, 哈利路亚!</a:t>
            </a:r>
          </a:p>
          <a:p>
            <a:pPr>
              <a:lnSpc>
                <a:spcPct val="110000"/>
              </a:lnSpc>
              <a:defRPr b="1" spc="-133" sz="67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哈利路亚, </a:t>
            </a:r>
          </a:p>
          <a:p>
            <a:pPr>
              <a:lnSpc>
                <a:spcPct val="110000"/>
              </a:lnSpc>
              <a:defRPr b="1" spc="-133" sz="67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哈利路亚,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or the Lord God omnipotent reigneth…"/>
          <p:cNvSpPr txBox="1"/>
          <p:nvPr/>
        </p:nvSpPr>
        <p:spPr>
          <a:xfrm>
            <a:off x="698697" y="1389346"/>
            <a:ext cx="22228588" cy="50612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30000"/>
              </a:lnSpc>
              <a:defRPr b="1" spc="-152" sz="7600"/>
            </a:pPr>
            <a:r>
              <a:rPr>
                <a:solidFill>
                  <a:schemeClr val="accent5"/>
                </a:solidFill>
              </a:rPr>
              <a:t>For the Lord God omnipotent reigneth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30000"/>
              </a:lnSpc>
              <a:defRPr b="1" spc="-124" sz="6200"/>
            </a:pPr>
            <a:r>
              <a:rPr>
                <a:solidFill>
                  <a:schemeClr val="accent5"/>
                </a:solidFill>
              </a:rPr>
              <a:t>Hallelujah! Hallelujah! Hallelujah! Hallelujah!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30000"/>
              </a:lnSpc>
              <a:defRPr b="1" spc="-132" sz="6600"/>
            </a:pPr>
            <a:r>
              <a:rPr i="1" spc="-91" sz="4600">
                <a:solidFill>
                  <a:schemeClr val="accent5"/>
                </a:solidFill>
              </a:rPr>
              <a:t>(ATB)</a:t>
            </a:r>
            <a:r>
              <a:rPr>
                <a:solidFill>
                  <a:schemeClr val="accent5"/>
                </a:solidFill>
              </a:rPr>
              <a:t> For the Lord God omnipotent reigneth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30000"/>
              </a:lnSpc>
              <a:defRPr b="1" spc="-124" sz="6200"/>
            </a:pPr>
            <a:r>
              <a:rPr>
                <a:solidFill>
                  <a:schemeClr val="accent5"/>
                </a:solidFill>
              </a:rPr>
              <a:t>Hallelujah! Hallelujah! Hallelujah! Hallelujah!</a:t>
            </a:r>
          </a:p>
        </p:txBody>
      </p:sp>
      <p:sp>
        <p:nvSpPr>
          <p:cNvPr id="159" name="我主我神全知全能大权!…"/>
          <p:cNvSpPr txBox="1"/>
          <p:nvPr/>
        </p:nvSpPr>
        <p:spPr>
          <a:xfrm>
            <a:off x="2090273" y="7824615"/>
            <a:ext cx="19335791" cy="51319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我主我神全知全能大权!</a:t>
            </a:r>
          </a:p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哈利路亚! 哈利路亚!</a:t>
            </a:r>
          </a:p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我主我神全知全能大权!</a:t>
            </a:r>
          </a:p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哈利路亚!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(S) For the Lord God omnipotent reigneth…"/>
          <p:cNvSpPr txBox="1"/>
          <p:nvPr/>
        </p:nvSpPr>
        <p:spPr>
          <a:xfrm>
            <a:off x="1010155" y="2634653"/>
            <a:ext cx="22363691" cy="474641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140000"/>
              </a:lnSpc>
              <a:defRPr b="1" spc="-128" sz="6400">
                <a:solidFill>
                  <a:schemeClr val="accent5"/>
                </a:solidFill>
              </a:defRPr>
            </a:pPr>
            <a:r>
              <a:rPr i="1" spc="-107" sz="5400"/>
              <a:t>(S)</a:t>
            </a:r>
            <a:r>
              <a:t> </a:t>
            </a:r>
            <a:r>
              <a:rPr>
                <a:solidFill>
                  <a:schemeClr val="accent5">
                    <a:hueOff val="128995"/>
                    <a:satOff val="10158"/>
                    <a:lumOff val="-13824"/>
                  </a:schemeClr>
                </a:solidFill>
              </a:rPr>
              <a:t>For the Lord God omnipotent reigneth</a:t>
            </a:r>
            <a:endParaRPr>
              <a:solidFill>
                <a:schemeClr val="accent5">
                  <a:hueOff val="128995"/>
                  <a:satOff val="10158"/>
                  <a:lumOff val="-13824"/>
                </a:schemeClr>
              </a:solidFill>
            </a:endParaRPr>
          </a:p>
          <a:p>
            <a:pPr>
              <a:lnSpc>
                <a:spcPct val="14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91" sz="4600"/>
              <a:t>(T)</a:t>
            </a:r>
            <a:r>
              <a:t> Hallelujah! Hallelujah! Hallelujah! Hal-le-lu-jah! Hallelujah!</a:t>
            </a:r>
          </a:p>
          <a:p>
            <a:pPr>
              <a:lnSpc>
                <a:spcPct val="14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100" sz="5000"/>
              <a:t>(A)</a:t>
            </a:r>
            <a:r>
              <a:t> Hallelujah! Hallelujah! Hallelujah!</a:t>
            </a:r>
          </a:p>
          <a:p>
            <a:pPr lvl="8">
              <a:lnSpc>
                <a:spcPct val="14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96" sz="4800"/>
              <a:t>(B)</a:t>
            </a:r>
            <a:r>
              <a:t> Hallelujah</a:t>
            </a:r>
          </a:p>
        </p:txBody>
      </p:sp>
      <p:sp>
        <p:nvSpPr>
          <p:cNvPr id="162" name="我主我神全知全能大权!…"/>
          <p:cNvSpPr txBox="1"/>
          <p:nvPr/>
        </p:nvSpPr>
        <p:spPr>
          <a:xfrm>
            <a:off x="2773257" y="9769064"/>
            <a:ext cx="18837487" cy="25911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我主我神全知全能大权!</a:t>
            </a:r>
          </a:p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哈利路亚!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(S) Hallelujah! Hallelujah! Hallelujah! Hallelujah! Halle-lu-jah!…"/>
          <p:cNvSpPr txBox="1"/>
          <p:nvPr/>
        </p:nvSpPr>
        <p:spPr>
          <a:xfrm>
            <a:off x="2166477" y="2006347"/>
            <a:ext cx="22209905" cy="525817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12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96" sz="4800"/>
              <a:t>(S)</a:t>
            </a:r>
            <a:r>
              <a:t> Hallelujah! Hallelujah! Hallelujah! Hallelujah! Halle-lu-jah!</a:t>
            </a:r>
          </a:p>
          <a:p>
            <a:pPr algn="l">
              <a:lnSpc>
                <a:spcPct val="12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96" sz="4800"/>
              <a:t>(A) </a:t>
            </a:r>
            <a:r>
              <a:t>Hallelujah! Hallelujah! Hallelujah! Hal-le-lu-jah!</a:t>
            </a:r>
          </a:p>
          <a:p>
            <a:pPr algn="l">
              <a:lnSpc>
                <a:spcPct val="120000"/>
              </a:lnSpc>
              <a:defRPr b="1" spc="-128" sz="6400">
                <a:solidFill>
                  <a:schemeClr val="accent5"/>
                </a:solidFill>
              </a:defRPr>
            </a:pPr>
            <a:r>
              <a:rPr i="1">
                <a:solidFill>
                  <a:schemeClr val="accent5">
                    <a:hueOff val="128995"/>
                    <a:satOff val="10158"/>
                    <a:lumOff val="-13824"/>
                  </a:schemeClr>
                </a:solidFill>
              </a:rPr>
              <a:t>(TB)</a:t>
            </a:r>
            <a:r>
              <a:rPr i="1"/>
              <a:t> </a:t>
            </a:r>
            <a:r>
              <a:rPr>
                <a:solidFill>
                  <a:schemeClr val="accent5">
                    <a:hueOff val="128995"/>
                    <a:satOff val="10158"/>
                    <a:lumOff val="-13824"/>
                  </a:schemeClr>
                </a:solidFill>
              </a:rPr>
              <a:t>For the Lord God omnipotent reigneth</a:t>
            </a:r>
            <a:endParaRPr>
              <a:solidFill>
                <a:schemeClr val="accent5">
                  <a:hueOff val="128995"/>
                  <a:satOff val="10158"/>
                  <a:lumOff val="-13824"/>
                </a:schemeClr>
              </a:solidFill>
            </a:endParaRPr>
          </a:p>
          <a:p>
            <a:pPr algn="l">
              <a:lnSpc>
                <a:spcPct val="12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100" sz="5000"/>
              <a:t>(ST) </a:t>
            </a:r>
            <a:r>
              <a:t>Hallelujah! Hallelujah! Hallelujah!</a:t>
            </a:r>
          </a:p>
          <a:p>
            <a:pPr lvl="1" algn="l">
              <a:lnSpc>
                <a:spcPct val="120000"/>
              </a:lnSpc>
              <a:defRPr b="1" spc="-112" sz="5600">
                <a:solidFill>
                  <a:schemeClr val="accent5"/>
                </a:solidFill>
              </a:defRPr>
            </a:pPr>
            <a:r>
              <a:rPr i="1" spc="-96" sz="4800"/>
              <a:t>(AB)</a:t>
            </a:r>
            <a:r>
              <a:t> Hallelujah! Hallelujah! </a:t>
            </a:r>
          </a:p>
        </p:txBody>
      </p:sp>
      <p:sp>
        <p:nvSpPr>
          <p:cNvPr id="165" name="我主我神全知全能大权!…"/>
          <p:cNvSpPr txBox="1"/>
          <p:nvPr/>
        </p:nvSpPr>
        <p:spPr>
          <a:xfrm>
            <a:off x="3533974" y="10033682"/>
            <a:ext cx="17316052" cy="25911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我主我神全知全能大权!</a:t>
            </a:r>
          </a:p>
          <a:p>
            <a:pPr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哈利路亚!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(S) Hallelujah! Hallelujah! Hallelujah! Hallelujah! Hallelujah!…"/>
          <p:cNvSpPr txBox="1"/>
          <p:nvPr/>
        </p:nvSpPr>
        <p:spPr>
          <a:xfrm>
            <a:off x="1056421" y="2677911"/>
            <a:ext cx="22271159" cy="509112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20000"/>
              </a:lnSpc>
              <a:defRPr b="1" spc="-112" sz="5600"/>
            </a:pPr>
            <a:r>
              <a:rPr>
                <a:solidFill>
                  <a:schemeClr val="accent5"/>
                </a:solidFill>
              </a:rPr>
              <a:t>(S) Hallelujah! Hallelujah! Hallelujah! Hallelujah! Hallelujah!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20000"/>
              </a:lnSpc>
              <a:defRPr b="1" spc="-128" sz="6400">
                <a:solidFill>
                  <a:schemeClr val="accent5">
                    <a:hueOff val="128995"/>
                    <a:satOff val="10158"/>
                    <a:lumOff val="-13824"/>
                  </a:schemeClr>
                </a:solidFill>
              </a:defRPr>
            </a:pPr>
            <a:r>
              <a:t>(AT) For the Lord God omnipotent reigneth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20000"/>
              </a:lnSpc>
              <a:defRPr b="1" spc="-96" sz="4800"/>
            </a:pPr>
            <a:r>
              <a:rPr>
                <a:solidFill>
                  <a:schemeClr val="accent5"/>
                </a:solidFill>
              </a:rPr>
              <a:t>(B) Hallelujah! Hallelujah! Hallelujah! Hallelujah! Hallelujah!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20000"/>
              </a:lnSpc>
              <a:defRPr b="1" spc="-112" sz="5600"/>
            </a:pPr>
            <a:r>
              <a:rPr>
                <a:solidFill>
                  <a:schemeClr val="accent5"/>
                </a:solidFill>
              </a:rPr>
              <a:t>(AB) Hallelujah! Hallelujah!</a:t>
            </a:r>
            <a:endParaRPr>
              <a:solidFill>
                <a:schemeClr val="accent5"/>
              </a:solidFill>
            </a:endParaRPr>
          </a:p>
          <a:p>
            <a:pPr>
              <a:lnSpc>
                <a:spcPct val="120000"/>
              </a:lnSpc>
              <a:defRPr b="1" spc="-112" sz="5600"/>
            </a:pPr>
            <a:r>
              <a:rPr>
                <a:solidFill>
                  <a:schemeClr val="accent5"/>
                </a:solidFill>
              </a:rPr>
              <a:t>(ST) Hallelujah!</a:t>
            </a:r>
          </a:p>
        </p:txBody>
      </p:sp>
      <p:sp>
        <p:nvSpPr>
          <p:cNvPr id="168" name="我主我神全知全能大权!…"/>
          <p:cNvSpPr txBox="1"/>
          <p:nvPr/>
        </p:nvSpPr>
        <p:spPr>
          <a:xfrm>
            <a:off x="2835372" y="10000853"/>
            <a:ext cx="19123621" cy="27156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我主我神全知全能大权!</a:t>
            </a:r>
          </a:p>
          <a:p>
            <a:pPr>
              <a:lnSpc>
                <a:spcPct val="11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哈利路亚! 哈利路亚! 哈利路亚!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(p)The Kingdom of this world…"/>
          <p:cNvSpPr txBox="1"/>
          <p:nvPr/>
        </p:nvSpPr>
        <p:spPr>
          <a:xfrm>
            <a:off x="1980419" y="1728334"/>
            <a:ext cx="19700671" cy="620623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defRPr b="1" spc="-159" sz="8000"/>
            </a:pPr>
            <a:r>
              <a:rPr i="1"/>
              <a:t>(p)</a:t>
            </a:r>
            <a:r>
              <a:rPr>
                <a:solidFill>
                  <a:schemeClr val="accent5"/>
                </a:solidFill>
              </a:rPr>
              <a:t>The Kingdom of this world</a:t>
            </a:r>
            <a:endParaRPr>
              <a:solidFill>
                <a:schemeClr val="accent5"/>
              </a:solidFill>
            </a:endParaRPr>
          </a:p>
          <a:p>
            <a:pPr>
              <a:defRPr b="1" spc="-159" sz="8000"/>
            </a:pPr>
            <a:r>
              <a:rPr i="1"/>
              <a:t>(mf)</a:t>
            </a:r>
            <a:r>
              <a:rPr>
                <a:solidFill>
                  <a:schemeClr val="accent5"/>
                </a:solidFill>
              </a:rPr>
              <a:t> Is become</a:t>
            </a:r>
            <a:endParaRPr>
              <a:solidFill>
                <a:schemeClr val="accent5"/>
              </a:solidFill>
            </a:endParaRPr>
          </a:p>
          <a:p>
            <a:pPr>
              <a:defRPr b="1" spc="-159" sz="8000"/>
            </a:pPr>
            <a:r>
              <a:rPr i="1"/>
              <a:t>(f)</a:t>
            </a:r>
            <a:r>
              <a:rPr>
                <a:solidFill>
                  <a:schemeClr val="accent5"/>
                </a:solidFill>
              </a:rPr>
              <a:t>The Kingdom of our Lord</a:t>
            </a:r>
            <a:endParaRPr>
              <a:solidFill>
                <a:schemeClr val="accent5"/>
              </a:solidFill>
            </a:endParaRPr>
          </a:p>
          <a:p>
            <a:pPr>
              <a:defRPr b="1" spc="-159" sz="8000"/>
            </a:pPr>
            <a:r>
              <a:rPr>
                <a:solidFill>
                  <a:schemeClr val="accent5"/>
                </a:solidFill>
              </a:rPr>
              <a:t>And of His Christ</a:t>
            </a:r>
            <a:endParaRPr>
              <a:solidFill>
                <a:schemeClr val="accent5"/>
              </a:solidFill>
            </a:endParaRPr>
          </a:p>
          <a:p>
            <a:pPr>
              <a:defRPr b="1" spc="-159" sz="8000"/>
            </a:pPr>
            <a:r>
              <a:rPr>
                <a:solidFill>
                  <a:schemeClr val="accent5"/>
                </a:solidFill>
              </a:rPr>
              <a:t>And of His Christ!</a:t>
            </a:r>
          </a:p>
        </p:txBody>
      </p:sp>
      <p:sp>
        <p:nvSpPr>
          <p:cNvPr id="171" name="世界万国万邦必成为我主基督之国!…"/>
          <p:cNvSpPr txBox="1"/>
          <p:nvPr/>
        </p:nvSpPr>
        <p:spPr>
          <a:xfrm>
            <a:off x="3986543" y="9940805"/>
            <a:ext cx="16555396" cy="28401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2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世界万国万邦必成为我主基督之国!</a:t>
            </a:r>
          </a:p>
          <a:p>
            <a:pPr>
              <a:lnSpc>
                <a:spcPct val="120000"/>
              </a:lnSpc>
              <a:defRPr b="1" spc="-140" sz="70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基督之国，基督之国!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(B) And He shall reign forever and ever….…"/>
          <p:cNvSpPr txBox="1"/>
          <p:nvPr/>
        </p:nvSpPr>
        <p:spPr>
          <a:xfrm>
            <a:off x="1516438" y="688410"/>
            <a:ext cx="21582512" cy="552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20000"/>
              </a:lnSpc>
              <a:defRPr b="1" spc="-154" sz="7700">
                <a:solidFill>
                  <a:schemeClr val="accent5"/>
                </a:solidFill>
              </a:defRPr>
            </a:pPr>
            <a:r>
              <a:t>(B) And He shall reign forever and ever….</a:t>
            </a:r>
          </a:p>
          <a:p>
            <a:pPr>
              <a:lnSpc>
                <a:spcPct val="120000"/>
              </a:lnSpc>
              <a:defRPr b="1" spc="-154" sz="7700">
                <a:solidFill>
                  <a:schemeClr val="accent5"/>
                </a:solidFill>
              </a:defRPr>
            </a:pPr>
            <a:r>
              <a:t>(T) And He shall reign forever and ever…</a:t>
            </a:r>
          </a:p>
          <a:p>
            <a:pPr>
              <a:lnSpc>
                <a:spcPct val="120000"/>
              </a:lnSpc>
              <a:defRPr b="1" spc="-154" sz="7700">
                <a:solidFill>
                  <a:schemeClr val="accent5"/>
                </a:solidFill>
              </a:defRPr>
            </a:pPr>
            <a:r>
              <a:t>(A) And He shall reign forever and ever..</a:t>
            </a:r>
          </a:p>
          <a:p>
            <a:pPr>
              <a:lnSpc>
                <a:spcPct val="120000"/>
              </a:lnSpc>
              <a:defRPr b="1" spc="-154" sz="7700">
                <a:solidFill>
                  <a:schemeClr val="accent5"/>
                </a:solidFill>
              </a:defRPr>
            </a:pPr>
            <a:r>
              <a:t>(S) And He shall reign forever and ever</a:t>
            </a:r>
          </a:p>
        </p:txBody>
      </p:sp>
      <p:sp>
        <p:nvSpPr>
          <p:cNvPr id="174" name="他掌大权从永远到永远!…"/>
          <p:cNvSpPr txBox="1"/>
          <p:nvPr/>
        </p:nvSpPr>
        <p:spPr>
          <a:xfrm>
            <a:off x="2995416" y="6909606"/>
            <a:ext cx="18264534" cy="572709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  <a:p>
            <a:pPr>
              <a:lnSpc>
                <a:spcPct val="110000"/>
              </a:lnSpc>
              <a:defRPr b="1" spc="-145" sz="73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他掌大权从永远到永远!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(SA) King of Kings ….…"/>
          <p:cNvSpPr txBox="1"/>
          <p:nvPr/>
        </p:nvSpPr>
        <p:spPr>
          <a:xfrm>
            <a:off x="2100188" y="2070808"/>
            <a:ext cx="19125920" cy="54036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lnSpc>
                <a:spcPct val="80000"/>
              </a:lnSpc>
              <a:defRPr b="1" spc="-168" sz="8400">
                <a:solidFill>
                  <a:schemeClr val="accent5"/>
                </a:solidFill>
              </a:defRPr>
            </a:pPr>
            <a:r>
              <a:t>(SA) </a:t>
            </a:r>
            <a:r>
              <a:rPr spc="-195" sz="9800"/>
              <a:t>King of Kings ….</a:t>
            </a:r>
          </a:p>
          <a:p>
            <a:pPr lvl="3" algn="l">
              <a:lnSpc>
                <a:spcPct val="80000"/>
              </a:lnSpc>
              <a:defRPr b="1" spc="-195" sz="9800">
                <a:solidFill>
                  <a:schemeClr val="accent5"/>
                </a:solidFill>
              </a:defRPr>
            </a:pPr>
            <a:r>
              <a:t> and Lord of Lords ….</a:t>
            </a:r>
          </a:p>
          <a:p>
            <a:pPr lvl="1" algn="l">
              <a:lnSpc>
                <a:spcPct val="120000"/>
              </a:lnSpc>
              <a:defRPr b="1" spc="-104" sz="5200">
                <a:solidFill>
                  <a:schemeClr val="accent5"/>
                </a:solidFill>
              </a:defRPr>
            </a:pPr>
          </a:p>
          <a:p>
            <a:pPr lvl="1" algn="l">
              <a:lnSpc>
                <a:spcPct val="120000"/>
              </a:lnSpc>
              <a:defRPr b="1" spc="-112" sz="5600">
                <a:solidFill>
                  <a:schemeClr val="accent5"/>
                </a:solidFill>
              </a:defRPr>
            </a:pPr>
            <a:r>
              <a:t>(TB) Forever and ever! Hallelujah! Hallelujah!</a:t>
            </a:r>
          </a:p>
          <a:p>
            <a:pPr lvl="4" algn="l">
              <a:lnSpc>
                <a:spcPct val="120000"/>
              </a:lnSpc>
              <a:defRPr b="1" spc="-112" sz="5600">
                <a:solidFill>
                  <a:schemeClr val="accent5"/>
                </a:solidFill>
              </a:defRPr>
            </a:pPr>
            <a:r>
              <a:t>Forever and ever! Hallelujah! Hallelujah!</a:t>
            </a:r>
          </a:p>
        </p:txBody>
      </p:sp>
      <p:sp>
        <p:nvSpPr>
          <p:cNvPr id="177" name="王之王！ 主之主！…"/>
          <p:cNvSpPr txBox="1"/>
          <p:nvPr/>
        </p:nvSpPr>
        <p:spPr>
          <a:xfrm>
            <a:off x="2453432" y="9489683"/>
            <a:ext cx="20057364" cy="27426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10000"/>
              </a:lnSpc>
              <a:defRPr b="1" spc="-142" sz="71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王之王！ 主之主！</a:t>
            </a:r>
          </a:p>
          <a:p>
            <a:pPr>
              <a:lnSpc>
                <a:spcPct val="110000"/>
              </a:lnSpc>
              <a:defRPr b="1" spc="-142" sz="7100">
                <a:solidFill>
                  <a:schemeClr val="accent5">
                    <a:satOff val="7111"/>
                    <a:lumOff val="-23755"/>
                  </a:schemeClr>
                </a:solidFill>
              </a:defRPr>
            </a:pPr>
            <a:r>
              <a:t>永永远远! 永永远远! 哈利路亚, 哈利路亚!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